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6"/>
    <p:restoredTop sz="96327"/>
  </p:normalViewPr>
  <p:slideViewPr>
    <p:cSldViewPr snapToGrid="0">
      <p:cViewPr varScale="1">
        <p:scale>
          <a:sx n="128" d="100"/>
          <a:sy n="128" d="100"/>
        </p:scale>
        <p:origin x="1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3944-5AE2-931B-4B90-64BCBFE65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A45CE0-8FD1-E98D-ACA1-11D455702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99B69-41A3-CA19-4689-F5389FFA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25573-9FE6-642D-3F28-3526EF47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4D5B-0138-C408-E988-5254BBE0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7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CD28A-B906-9DA9-F12D-F3F6E67C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F6637-68A2-3C42-9595-59FE9F941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00784-BED6-3FEA-408A-7E700029E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7015E-C21A-12FB-96DD-83F0A3D9E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7F706-05BA-1823-356F-17F2CA95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6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1D4B5-0E63-D3EB-8C71-7D7B40DA6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634E5-A8CF-1B84-8AFC-B75A3F5CA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B6214-900F-059B-6F79-76CD32CF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A739-8068-22B9-8867-A22438087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2942-13EB-87E7-0820-ACE7FDB5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FDCB-84BB-0B89-0A58-FA6D07E8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B213F-B3AF-4965-50ED-88E2F45D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D25C6-9EFF-5E6A-1378-A55679D5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B8A3A-DBD3-0B8B-60A3-5D41C2A6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95621-32FC-0C0D-5991-7747463B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8567-986F-2D4E-FE7C-4F6B18306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69C16-F1C4-5649-5B58-376BB55F1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9728A-C263-E080-3931-DA5DC2AC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2F518-D5D3-2A31-EFFC-DDBE58D1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700E3-F5E3-D9D4-3100-E0164897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8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FCA7D-4FAE-5E8A-35E9-39DAAB1A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99CFE-D7FE-A5BF-7AC8-FE483FFC1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39494-08DF-1919-07CA-E5E115583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CB373-7338-88A0-5421-B6D8EFAB6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83BA1-8B4D-9882-74CD-F280AD9D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5E35C-FA97-30BE-92FE-A09AD974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0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581D-64C1-0A43-7F1F-C340FC5D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77528-746A-6D24-0986-569CD847C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F7F8C-F775-421A-4ADF-FC355D716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1BE297-D02F-7C06-0966-1E1A16EB2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14274-98EB-0AA7-243C-2823F6A25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02ACB-1FC0-573F-645F-5D8EB9C7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27FD6B-885B-51D5-ABAA-C4A6E4E9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DBF47-46A7-B142-17B4-92D7A424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5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E3D0-AB6B-0B5B-9EA6-F6D9CA2C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CDABD-7AB1-B304-DF54-7837850D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C9F9B-17D8-20D6-F8AB-1D891BDC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0BCB8-D1EB-E926-EA19-88EEA6DA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2159FB-730D-3C65-3EBA-87401C84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4883D-9ACA-A6E8-2259-FA22C964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738C4-1C1B-9AB9-CE4A-507C88AA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8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245EB-829A-3ECD-3347-AF6FC058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0717-3DB3-1344-2379-C31D5FFF5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FED7F-7E81-83A1-9FF8-58AF94A3E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5BC79-488C-9A71-1F10-749B9EF59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B4189-900C-4B5E-F461-3FDCAAAB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1D298-4A57-1599-C019-D526615D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3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88347-BDC5-FAF7-EF4F-6FA735DA3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624AB-BBF5-87D8-4C18-77B4444F7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3E30E-629E-C0F5-E44D-2E61C2FFD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2613D-C584-13DA-42C7-C142C2D66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7AC5E-D0B0-3ED3-C771-E253C095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D8C55-ABF6-F131-1BD0-F2FEC9D8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2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3C8A3-0E84-1456-102F-B244B294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D4CE3-D151-8D41-1FED-EA048B228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04DFD-4FA7-186B-D059-96A8643EE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55AC-735D-CA45-9E68-886E192AE6E9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1C7EB-E9D7-520C-43ED-CE4DAAC4F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3D351-2FA8-7FF3-1380-D69D91F10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7266-086B-8D49-B418-D8263D805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10E13D-7663-7862-F463-5EF701DE181B}"/>
              </a:ext>
            </a:extLst>
          </p:cNvPr>
          <p:cNvSpPr/>
          <p:nvPr/>
        </p:nvSpPr>
        <p:spPr>
          <a:xfrm>
            <a:off x="1804086" y="1853514"/>
            <a:ext cx="8872152" cy="34104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E944F1-41C4-EF91-1C11-53B4469E5F60}"/>
              </a:ext>
            </a:extLst>
          </p:cNvPr>
          <p:cNvSpPr/>
          <p:nvPr/>
        </p:nvSpPr>
        <p:spPr>
          <a:xfrm>
            <a:off x="6537434" y="1744717"/>
            <a:ext cx="987973" cy="25224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338C9-BEC3-6AB1-6F3D-ED1576DFED9F}"/>
              </a:ext>
            </a:extLst>
          </p:cNvPr>
          <p:cNvSpPr/>
          <p:nvPr/>
        </p:nvSpPr>
        <p:spPr>
          <a:xfrm>
            <a:off x="1250731" y="2343807"/>
            <a:ext cx="553355" cy="2617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100in</a:t>
            </a:r>
          </a:p>
          <a:p>
            <a:pPr algn="ctr"/>
            <a:r>
              <a:rPr lang="en-US" dirty="0"/>
              <a:t>TV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645426-E439-6CF6-8F60-F5D58CBD76A0}"/>
              </a:ext>
            </a:extLst>
          </p:cNvPr>
          <p:cNvSpPr/>
          <p:nvPr/>
        </p:nvSpPr>
        <p:spPr>
          <a:xfrm>
            <a:off x="10693565" y="2250208"/>
            <a:ext cx="553355" cy="2617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70</a:t>
            </a:r>
          </a:p>
          <a:p>
            <a:pPr algn="ctr"/>
            <a:r>
              <a:rPr lang="en-US" dirty="0"/>
              <a:t>in</a:t>
            </a:r>
          </a:p>
          <a:p>
            <a:pPr algn="ctr"/>
            <a:r>
              <a:rPr lang="en-US" dirty="0"/>
              <a:t>TV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D78906-0B63-251C-B269-F9BC54686E65}"/>
              </a:ext>
            </a:extLst>
          </p:cNvPr>
          <p:cNvSpPr/>
          <p:nvPr/>
        </p:nvSpPr>
        <p:spPr>
          <a:xfrm>
            <a:off x="1815424" y="3352800"/>
            <a:ext cx="234093" cy="277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52E9B4-2764-40B8-5692-9923BA6B1E56}"/>
              </a:ext>
            </a:extLst>
          </p:cNvPr>
          <p:cNvSpPr/>
          <p:nvPr/>
        </p:nvSpPr>
        <p:spPr>
          <a:xfrm>
            <a:off x="2259724" y="2816772"/>
            <a:ext cx="3980438" cy="124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E1988B-6372-893B-D68C-5E71412896B8}"/>
              </a:ext>
            </a:extLst>
          </p:cNvPr>
          <p:cNvSpPr/>
          <p:nvPr/>
        </p:nvSpPr>
        <p:spPr>
          <a:xfrm>
            <a:off x="8250620" y="2808889"/>
            <a:ext cx="2267251" cy="124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529E60-83AA-6079-BFAD-5DB64CEC4BFB}"/>
              </a:ext>
            </a:extLst>
          </p:cNvPr>
          <p:cNvSpPr/>
          <p:nvPr/>
        </p:nvSpPr>
        <p:spPr>
          <a:xfrm>
            <a:off x="2357441" y="3111061"/>
            <a:ext cx="283780" cy="2942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02CDA8-FCFE-3EAF-55DC-1C1B9E433D38}"/>
              </a:ext>
            </a:extLst>
          </p:cNvPr>
          <p:cNvSpPr/>
          <p:nvPr/>
        </p:nvSpPr>
        <p:spPr>
          <a:xfrm>
            <a:off x="1804086" y="3005959"/>
            <a:ext cx="245431" cy="252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00B308-128A-EC08-6DA1-AFF341749F51}"/>
              </a:ext>
            </a:extLst>
          </p:cNvPr>
          <p:cNvSpPr/>
          <p:nvPr/>
        </p:nvSpPr>
        <p:spPr>
          <a:xfrm>
            <a:off x="3268717" y="5129048"/>
            <a:ext cx="3069021" cy="134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3AC620-C006-04A4-3060-FB7F07EFA1F9}"/>
              </a:ext>
            </a:extLst>
          </p:cNvPr>
          <p:cNvSpPr/>
          <p:nvPr/>
        </p:nvSpPr>
        <p:spPr>
          <a:xfrm>
            <a:off x="7031420" y="5129048"/>
            <a:ext cx="394138" cy="134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9D7BFC-C355-3173-9CE8-901A89971410}"/>
              </a:ext>
            </a:extLst>
          </p:cNvPr>
          <p:cNvCxnSpPr>
            <a:cxnSpLocks/>
            <a:stCxn id="12" idx="3"/>
            <a:endCxn id="17" idx="1"/>
          </p:cNvCxnSpPr>
          <p:nvPr/>
        </p:nvCxnSpPr>
        <p:spPr>
          <a:xfrm flipV="1">
            <a:off x="2049517" y="1072106"/>
            <a:ext cx="1219200" cy="2059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BB10130-5843-8037-CA85-1D9D254C39A7}"/>
              </a:ext>
            </a:extLst>
          </p:cNvPr>
          <p:cNvSpPr txBox="1"/>
          <p:nvPr/>
        </p:nvSpPr>
        <p:spPr>
          <a:xfrm>
            <a:off x="3268717" y="887440"/>
            <a:ext cx="2170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Camera connect to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E1B105-CD37-1262-C347-40FB087BFE91}"/>
              </a:ext>
            </a:extLst>
          </p:cNvPr>
          <p:cNvSpPr txBox="1"/>
          <p:nvPr/>
        </p:nvSpPr>
        <p:spPr>
          <a:xfrm>
            <a:off x="3636579" y="5020251"/>
            <a:ext cx="735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C94134-B47E-31F2-18C3-5F43F328158F}"/>
              </a:ext>
            </a:extLst>
          </p:cNvPr>
          <p:cNvSpPr txBox="1"/>
          <p:nvPr/>
        </p:nvSpPr>
        <p:spPr>
          <a:xfrm>
            <a:off x="7031420" y="5005004"/>
            <a:ext cx="735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3E813F-829C-A1D7-5780-8832A211C26F}"/>
              </a:ext>
            </a:extLst>
          </p:cNvPr>
          <p:cNvSpPr txBox="1"/>
          <p:nvPr/>
        </p:nvSpPr>
        <p:spPr>
          <a:xfrm>
            <a:off x="2657698" y="76067"/>
            <a:ext cx="8018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is the touch panel and systems, need upgrade and fix, doesn’t works at all, including the adapters connect to 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10940A-3543-F43B-2A30-EC0E0883FCAD}"/>
              </a:ext>
            </a:extLst>
          </p:cNvPr>
          <p:cNvSpPr txBox="1"/>
          <p:nvPr/>
        </p:nvSpPr>
        <p:spPr>
          <a:xfrm>
            <a:off x="97339" y="1527421"/>
            <a:ext cx="1620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Hdmi</a:t>
            </a:r>
            <a:r>
              <a:rPr lang="en-US" dirty="0"/>
              <a:t> ports</a:t>
            </a:r>
          </a:p>
          <a:p>
            <a:r>
              <a:rPr lang="en-US" dirty="0"/>
              <a:t>2: Apple tv</a:t>
            </a:r>
          </a:p>
          <a:p>
            <a:r>
              <a:rPr lang="en-US" dirty="0"/>
              <a:t>3: extension HDMI to laptop on desk D1</a:t>
            </a:r>
          </a:p>
          <a:p>
            <a:r>
              <a:rPr lang="en-US" dirty="0"/>
              <a:t>4: Connect mac mini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1EF24E-17E8-5C73-14F4-154E762AB946}"/>
              </a:ext>
            </a:extLst>
          </p:cNvPr>
          <p:cNvSpPr txBox="1"/>
          <p:nvPr/>
        </p:nvSpPr>
        <p:spPr>
          <a:xfrm>
            <a:off x="10694416" y="1270676"/>
            <a:ext cx="14366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/>
                <a:latin typeface="Helvetica Neue" panose="02000503000000020004" pitchFamily="2" charset="0"/>
              </a:rPr>
              <a:t>HDMI ports:</a:t>
            </a:r>
          </a:p>
          <a:p>
            <a:r>
              <a:rPr lang="en-US" dirty="0">
                <a:effectLst/>
                <a:latin typeface="Helvetica Neue" panose="02000503000000020004" pitchFamily="2" charset="0"/>
              </a:rPr>
              <a:t>4 for  HDMI </a:t>
            </a:r>
          </a:p>
          <a:p>
            <a:r>
              <a:rPr lang="en-US" dirty="0">
                <a:effectLst/>
                <a:latin typeface="Helvetica Neue" panose="02000503000000020004" pitchFamily="2" charset="0"/>
              </a:rPr>
              <a:t>cable </a:t>
            </a:r>
          </a:p>
          <a:p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BB84B3B-7341-01E3-97E8-257804CE6DB1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049517" y="3491305"/>
            <a:ext cx="999051" cy="2369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E92F7D8-855D-B522-61B8-38D0729C6048}"/>
              </a:ext>
            </a:extLst>
          </p:cNvPr>
          <p:cNvSpPr txBox="1"/>
          <p:nvPr/>
        </p:nvSpPr>
        <p:spPr>
          <a:xfrm>
            <a:off x="3048568" y="5700819"/>
            <a:ext cx="348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Mac Mini (connect to Bass434wifi)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D8EF63A-B37C-5AE4-C59B-1C531B750E8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2641221" y="1159239"/>
            <a:ext cx="3665908" cy="2098967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22F36F9-8914-82BA-6FD2-7B7CF1149342}"/>
              </a:ext>
            </a:extLst>
          </p:cNvPr>
          <p:cNvSpPr txBox="1"/>
          <p:nvPr/>
        </p:nvSpPr>
        <p:spPr>
          <a:xfrm>
            <a:off x="6330434" y="986456"/>
            <a:ext cx="207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Router: bass434wifi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52DF8D9-3809-E163-0BFE-70293435E52B}"/>
              </a:ext>
            </a:extLst>
          </p:cNvPr>
          <p:cNvSpPr/>
          <p:nvPr/>
        </p:nvSpPr>
        <p:spPr>
          <a:xfrm>
            <a:off x="1797811" y="3748499"/>
            <a:ext cx="234093" cy="277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E128B8C-3A3B-F510-369E-D2D28A5ABDC4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2031904" y="3887004"/>
            <a:ext cx="976954" cy="2410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EB4DDBA-B39B-A3A0-C9B7-F76982CEB0D9}"/>
              </a:ext>
            </a:extLst>
          </p:cNvPr>
          <p:cNvSpPr txBox="1"/>
          <p:nvPr/>
        </p:nvSpPr>
        <p:spPr>
          <a:xfrm>
            <a:off x="3061500" y="6117304"/>
            <a:ext cx="338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Apple TV(connect to Bass434wifi)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6F4350-3579-6B2D-CA09-9EE679DFD424}"/>
              </a:ext>
            </a:extLst>
          </p:cNvPr>
          <p:cNvSpPr/>
          <p:nvPr/>
        </p:nvSpPr>
        <p:spPr>
          <a:xfrm>
            <a:off x="5439055" y="3352800"/>
            <a:ext cx="524423" cy="27700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F83AD4A-7E26-AF2E-37E6-4A888815DDD7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5701267" y="1270676"/>
            <a:ext cx="3343342" cy="2082124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AC71D74-FC6D-3CEF-E757-420244E90C2D}"/>
              </a:ext>
            </a:extLst>
          </p:cNvPr>
          <p:cNvSpPr txBox="1"/>
          <p:nvPr/>
        </p:nvSpPr>
        <p:spPr>
          <a:xfrm>
            <a:off x="9062787" y="918624"/>
            <a:ext cx="235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Ipad</a:t>
            </a:r>
            <a:r>
              <a:rPr lang="en-US" b="1" dirty="0"/>
              <a:t> passcode 911110</a:t>
            </a:r>
          </a:p>
        </p:txBody>
      </p:sp>
    </p:spTree>
    <p:extLst>
      <p:ext uri="{BB962C8B-B14F-4D97-AF65-F5344CB8AC3E}">
        <p14:creationId xmlns:p14="http://schemas.microsoft.com/office/powerpoint/2010/main" val="289664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85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Lou, Shaoke</dc:creator>
  <cp:lastModifiedBy>Lou, Shaoke</cp:lastModifiedBy>
  <cp:revision>2</cp:revision>
  <dcterms:created xsi:type="dcterms:W3CDTF">2024-10-03T02:25:26Z</dcterms:created>
  <dcterms:modified xsi:type="dcterms:W3CDTF">2024-10-03T02:45:14Z</dcterms:modified>
</cp:coreProperties>
</file>